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9"/>
  </p:notesMasterIdLst>
  <p:sldIdLst>
    <p:sldId id="256" r:id="rId3"/>
    <p:sldId id="259" r:id="rId4"/>
    <p:sldId id="258" r:id="rId5"/>
    <p:sldId id="261" r:id="rId6"/>
    <p:sldId id="260" r:id="rId7"/>
    <p:sldId id="262" r:id="rId8"/>
  </p:sldIdLst>
  <p:sldSz cx="6858000" cy="9906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08" autoAdjust="0"/>
    <p:restoredTop sz="94648"/>
  </p:normalViewPr>
  <p:slideViewPr>
    <p:cSldViewPr snapToGrid="0">
      <p:cViewPr>
        <p:scale>
          <a:sx n="100" d="100"/>
          <a:sy n="100" d="100"/>
        </p:scale>
        <p:origin x="188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89626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9865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88300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3653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1774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userDrawn="1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;p12">
            <a:extLst>
              <a:ext uri="{FF2B5EF4-FFF2-40B4-BE49-F238E27FC236}">
                <a16:creationId xmlns:a16="http://schemas.microsoft.com/office/drawing/2014/main" id="{0011E590-CDB3-4744-A9C0-BF638EE566C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20;p12">
            <a:extLst>
              <a:ext uri="{FF2B5EF4-FFF2-40B4-BE49-F238E27FC236}">
                <a16:creationId xmlns:a16="http://schemas.microsoft.com/office/drawing/2014/main" id="{8E5773D5-3655-4642-9630-1668EFF9F9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1_제목 슬라이드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;p12">
            <a:extLst>
              <a:ext uri="{FF2B5EF4-FFF2-40B4-BE49-F238E27FC236}">
                <a16:creationId xmlns:a16="http://schemas.microsoft.com/office/drawing/2014/main" id="{7F618D84-6BF3-4E1A-8E69-483C049D0FF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20;p12">
            <a:extLst>
              <a:ext uri="{FF2B5EF4-FFF2-40B4-BE49-F238E27FC236}">
                <a16:creationId xmlns:a16="http://schemas.microsoft.com/office/drawing/2014/main" id="{F71A430E-C8E7-48EE-94BF-CA071D28022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710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82" y="514658"/>
            <a:ext cx="6608303" cy="658421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10" y="796254"/>
            <a:ext cx="459476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288" y="504824"/>
            <a:ext cx="6594837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229" y="220719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288" y="500884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</a:t>
            </a:r>
            <a:r>
              <a:rPr lang="en-US" alt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2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887" y="500884"/>
            <a:ext cx="1104657" cy="2769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오현아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2" r:id="rId3"/>
    <p:sldLayoutId id="2147483655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556" y="3348230"/>
            <a:ext cx="6280887" cy="6424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/>
          <p:nvPr>
            <p:extLst>
              <p:ext uri="{D42A27DB-BD31-4B8C-83A1-F6EECF244321}">
                <p14:modId xmlns:p14="http://schemas.microsoft.com/office/powerpoint/2010/main" val="3862536932"/>
              </p:ext>
            </p:extLst>
          </p:nvPr>
        </p:nvGraphicFramePr>
        <p:xfrm>
          <a:off x="1453565" y="4953000"/>
          <a:ext cx="3950850" cy="929075"/>
        </p:xfrm>
        <a:graphic>
          <a:graphicData uri="http://schemas.openxmlformats.org/drawingml/2006/table">
            <a:tbl>
              <a:tblPr firstRow="1" bandRow="1">
                <a:noFill/>
                <a:tableStyleId>{D08F27A2-869D-4596-86BC-24CB4B6FD2AB}</a:tableStyleId>
              </a:tblPr>
              <a:tblGrid>
                <a:gridCol w="92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sz="1400" u="none" strike="noStrike" cap="none"/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UI</a:t>
                      </a:r>
                      <a:r>
                        <a:rPr lang="en-US" altLang="ko-KR" sz="1200" u="none" strike="noStrike" cap="none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altLang="en-US" sz="1200" u="none" strike="noStrike" cap="none">
                          <a:solidFill>
                            <a:schemeClr val="dk1"/>
                          </a:solidFill>
                        </a:rPr>
                        <a:t>구현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 명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오현아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제출일자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2021-12-16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반응형 웹 디자인 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메인 페이지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510" y="1173833"/>
            <a:ext cx="1853217" cy="37851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320px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모바일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6D53F30-E959-3444-B326-5DAF9F9103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43666"/>
          <a:stretch/>
        </p:blipFill>
        <p:spPr>
          <a:xfrm>
            <a:off x="275065" y="1552347"/>
            <a:ext cx="1853217" cy="5683155"/>
          </a:xfrm>
          <a:prstGeom prst="rect">
            <a:avLst/>
          </a:prstGeom>
        </p:spPr>
      </p:pic>
      <p:pic>
        <p:nvPicPr>
          <p:cNvPr id="5" name="그림 4" descr="텍스트, 실내, 스크린샷, 여러개이(가) 표시된 사진&#10;&#10;자동 생성된 설명">
            <a:extLst>
              <a:ext uri="{FF2B5EF4-FFF2-40B4-BE49-F238E27FC236}">
                <a16:creationId xmlns:a16="http://schemas.microsoft.com/office/drawing/2014/main" id="{5B1B86D0-DDAD-3B42-946C-3EC41D4BC9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2950"/>
          <a:stretch/>
        </p:blipFill>
        <p:spPr>
          <a:xfrm>
            <a:off x="3301972" y="1342669"/>
            <a:ext cx="1807624" cy="568315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47584D3-452E-0543-8ADD-AE7AFB751E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754" b="230"/>
          <a:stretch/>
        </p:blipFill>
        <p:spPr>
          <a:xfrm>
            <a:off x="1458778" y="5127569"/>
            <a:ext cx="1843194" cy="4215865"/>
          </a:xfrm>
          <a:prstGeom prst="rect">
            <a:avLst/>
          </a:prstGeom>
        </p:spPr>
      </p:pic>
      <p:pic>
        <p:nvPicPr>
          <p:cNvPr id="8" name="그림 7" descr="텍스트, 실내, 스크린샷, 여러개이(가) 표시된 사진&#10;&#10;자동 생성된 설명">
            <a:extLst>
              <a:ext uri="{FF2B5EF4-FFF2-40B4-BE49-F238E27FC236}">
                <a16:creationId xmlns:a16="http://schemas.microsoft.com/office/drawing/2014/main" id="{A9B5054D-2E1A-624F-838F-0403D1A4DC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7652"/>
          <a:stretch/>
        </p:blipFill>
        <p:spPr>
          <a:xfrm>
            <a:off x="4962364" y="5475580"/>
            <a:ext cx="1620571" cy="378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64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반응형 웹 디자인 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메인 페이지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ko-KR" altLang="en-US" dirty="0" err="1">
                <a:latin typeface="Calibri"/>
                <a:ea typeface="Calibri"/>
                <a:cs typeface="Calibri"/>
                <a:sym typeface="Calibri"/>
              </a:rPr>
              <a:t>웹페이지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510" y="1186966"/>
            <a:ext cx="1853217" cy="37851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768px</a:t>
            </a:r>
            <a:r>
              <a:rPr lang="ko-KR" altLang="en-US" dirty="0"/>
              <a:t> </a:t>
            </a:r>
            <a:r>
              <a:rPr lang="en-US" altLang="ko-KR" dirty="0"/>
              <a:t>–tablet-v)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5DEBF55-C454-E944-89AD-1E5F9835E0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760"/>
          <a:stretch/>
        </p:blipFill>
        <p:spPr>
          <a:xfrm>
            <a:off x="421609" y="2528802"/>
            <a:ext cx="2716578" cy="435253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F09B1DC-E217-8743-84FC-3D3519D405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482"/>
          <a:stretch/>
        </p:blipFill>
        <p:spPr>
          <a:xfrm>
            <a:off x="3719815" y="2528802"/>
            <a:ext cx="2468902" cy="40584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00F5A0-B2B1-1A47-99E0-6DF08B032AFE}"/>
              </a:ext>
            </a:extLst>
          </p:cNvPr>
          <p:cNvSpPr txBox="1"/>
          <p:nvPr/>
        </p:nvSpPr>
        <p:spPr>
          <a:xfrm>
            <a:off x="1033220" y="7377198"/>
            <a:ext cx="40937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 err="1"/>
              <a:t>footBox</a:t>
            </a:r>
            <a:r>
              <a:rPr kumimoji="1" lang="ko-KR" altLang="en-US" dirty="0"/>
              <a:t>부분이 삭제가 되는데 원인을 찾지 못함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23412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64B93F-6B2A-CD45-9809-C9903A2EB4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ko-Kore-KR" dirty="0"/>
              <a:t>01.  </a:t>
            </a:r>
            <a:r>
              <a:rPr lang="ko-KR" altLang="en-US" dirty="0" err="1"/>
              <a:t>반응형</a:t>
            </a:r>
            <a:r>
              <a:rPr lang="ko-KR" altLang="en-US" dirty="0"/>
              <a:t> 웹 디자인 </a:t>
            </a:r>
            <a:r>
              <a:rPr lang="en-US" altLang="ko-KR" dirty="0"/>
              <a:t>– </a:t>
            </a:r>
            <a:r>
              <a:rPr lang="ko-KR" altLang="en-US" dirty="0"/>
              <a:t>메인 페이지</a:t>
            </a:r>
            <a:r>
              <a:rPr lang="en-US" altLang="ko-KR" dirty="0"/>
              <a:t>-</a:t>
            </a:r>
            <a:r>
              <a:rPr lang="ko-KR" altLang="en-US" dirty="0" err="1"/>
              <a:t>피그마</a:t>
            </a:r>
            <a:endParaRPr kumimoji="1" lang="ko-Kore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53401C40-07F2-CF4D-82F1-F75AAC38170F}"/>
              </a:ext>
            </a:extLst>
          </p:cNvPr>
          <p:cNvSpPr txBox="1">
            <a:spLocks/>
          </p:cNvSpPr>
          <p:nvPr/>
        </p:nvSpPr>
        <p:spPr>
          <a:xfrm>
            <a:off x="363510" y="1186966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/>
              <a:t>(</a:t>
            </a:r>
            <a:r>
              <a:rPr lang="ko-KR" altLang="en-US"/>
              <a:t>사이즈</a:t>
            </a:r>
            <a:r>
              <a:rPr lang="en-US" altLang="ko-KR"/>
              <a:t>: 768px</a:t>
            </a:r>
            <a:r>
              <a:rPr lang="ko-KR" altLang="en-US"/>
              <a:t> </a:t>
            </a:r>
            <a:r>
              <a:rPr lang="en-US" altLang="ko-KR"/>
              <a:t>–tablet-v)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78AFCB5-DD43-874D-843F-09BD85978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667"/>
          <a:stretch/>
        </p:blipFill>
        <p:spPr>
          <a:xfrm>
            <a:off x="642556" y="2559049"/>
            <a:ext cx="2786444" cy="539237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3B02CB1-4545-3A4D-BAA4-3360EFAE8A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846"/>
          <a:stretch/>
        </p:blipFill>
        <p:spPr>
          <a:xfrm>
            <a:off x="3556000" y="2419350"/>
            <a:ext cx="2786444" cy="570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048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반응형 웹 디자인 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메인 페이지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ko-KR" altLang="en-US" dirty="0" err="1">
                <a:latin typeface="Calibri"/>
                <a:ea typeface="Calibri"/>
                <a:cs typeface="Calibri"/>
                <a:sym typeface="Calibri"/>
              </a:rPr>
              <a:t>웹페이지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510" y="1186966"/>
            <a:ext cx="1853217" cy="37851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1280px</a:t>
            </a:r>
            <a:r>
              <a:rPr lang="ko-KR" altLang="en-US" dirty="0"/>
              <a:t> </a:t>
            </a:r>
            <a:r>
              <a:rPr lang="en-US" altLang="ko-KR" dirty="0"/>
              <a:t>–tablet-h)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2B959C6-8446-4C59-A5DB-2CCCA10E1497}"/>
              </a:ext>
            </a:extLst>
          </p:cNvPr>
          <p:cNvCxnSpPr>
            <a:cxnSpLocks/>
          </p:cNvCxnSpPr>
          <p:nvPr/>
        </p:nvCxnSpPr>
        <p:spPr>
          <a:xfrm>
            <a:off x="3170382" y="1376218"/>
            <a:ext cx="0" cy="81002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부제목 2">
            <a:extLst>
              <a:ext uri="{FF2B5EF4-FFF2-40B4-BE49-F238E27FC236}">
                <a16:creationId xmlns:a16="http://schemas.microsoft.com/office/drawing/2014/main" id="{DD571291-F140-46C2-A735-4DDA74D19176}"/>
              </a:ext>
            </a:extLst>
          </p:cNvPr>
          <p:cNvSpPr txBox="1">
            <a:spLocks/>
          </p:cNvSpPr>
          <p:nvPr/>
        </p:nvSpPr>
        <p:spPr>
          <a:xfrm>
            <a:off x="3605473" y="1186966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1440px</a:t>
            </a:r>
            <a:r>
              <a:rPr lang="ko-KR" altLang="en-US" dirty="0"/>
              <a:t> </a:t>
            </a:r>
            <a:r>
              <a:rPr lang="en-US" altLang="ko-KR" dirty="0"/>
              <a:t>–laptop)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9DCB4AF-AABC-FF4A-8495-6ABB3E02C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09" y="1650092"/>
            <a:ext cx="2914089" cy="706894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25AD788-1F67-E644-9B8D-21010B3D4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8267" y="1484992"/>
            <a:ext cx="3431323" cy="787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84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4B34E9-0453-CE4D-89AE-CE9F7A7358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ko-Kore-KR" dirty="0"/>
              <a:t>01.  </a:t>
            </a:r>
            <a:r>
              <a:rPr lang="ko-KR" altLang="en-US" dirty="0" err="1"/>
              <a:t>반응형</a:t>
            </a:r>
            <a:r>
              <a:rPr lang="ko-KR" altLang="en-US" dirty="0"/>
              <a:t> 웹 디자인 </a:t>
            </a:r>
            <a:r>
              <a:rPr lang="en-US" altLang="ko-KR" dirty="0"/>
              <a:t>– </a:t>
            </a:r>
            <a:r>
              <a:rPr lang="ko-KR" altLang="en-US" dirty="0"/>
              <a:t>메인 페이지</a:t>
            </a:r>
            <a:r>
              <a:rPr lang="en-US" altLang="ko-KR" dirty="0"/>
              <a:t>-</a:t>
            </a:r>
            <a:r>
              <a:rPr lang="ko-KR" altLang="en-US" dirty="0" err="1"/>
              <a:t>피그마</a:t>
            </a:r>
            <a:endParaRPr kumimoji="1" lang="ko-Kore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3EF91FF0-1508-0F49-BBEC-9DE9EB6649E5}"/>
              </a:ext>
            </a:extLst>
          </p:cNvPr>
          <p:cNvSpPr txBox="1">
            <a:spLocks/>
          </p:cNvSpPr>
          <p:nvPr/>
        </p:nvSpPr>
        <p:spPr>
          <a:xfrm>
            <a:off x="363510" y="1186966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/>
              <a:t>(</a:t>
            </a:r>
            <a:r>
              <a:rPr lang="ko-KR" altLang="en-US"/>
              <a:t>사이즈</a:t>
            </a:r>
            <a:r>
              <a:rPr lang="en-US" altLang="ko-KR"/>
              <a:t>: 1280px</a:t>
            </a:r>
            <a:r>
              <a:rPr lang="ko-KR" altLang="en-US"/>
              <a:t> </a:t>
            </a:r>
            <a:r>
              <a:rPr lang="en-US" altLang="ko-KR"/>
              <a:t>–tablet-h)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9634B69-9D14-014D-941C-CECB67C87974}"/>
              </a:ext>
            </a:extLst>
          </p:cNvPr>
          <p:cNvCxnSpPr>
            <a:cxnSpLocks/>
          </p:cNvCxnSpPr>
          <p:nvPr/>
        </p:nvCxnSpPr>
        <p:spPr>
          <a:xfrm>
            <a:off x="3170382" y="1376218"/>
            <a:ext cx="0" cy="81002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부제목 2">
            <a:extLst>
              <a:ext uri="{FF2B5EF4-FFF2-40B4-BE49-F238E27FC236}">
                <a16:creationId xmlns:a16="http://schemas.microsoft.com/office/drawing/2014/main" id="{974D0665-C307-8742-9953-D5433545389D}"/>
              </a:ext>
            </a:extLst>
          </p:cNvPr>
          <p:cNvSpPr txBox="1">
            <a:spLocks/>
          </p:cNvSpPr>
          <p:nvPr/>
        </p:nvSpPr>
        <p:spPr>
          <a:xfrm>
            <a:off x="3605473" y="1186966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1440px</a:t>
            </a:r>
            <a:r>
              <a:rPr lang="ko-KR" altLang="en-US" dirty="0"/>
              <a:t> </a:t>
            </a:r>
            <a:r>
              <a:rPr lang="en-US" altLang="ko-KR" dirty="0"/>
              <a:t>–laptop)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2B9702C-B74E-3A40-A2A2-664809359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91" y="1578612"/>
            <a:ext cx="2948555" cy="714042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6E124CD-CCD5-5440-8B0F-B676FA676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019" y="1578611"/>
            <a:ext cx="3048165" cy="780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49968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116</Words>
  <Application>Microsoft Macintosh PowerPoint</Application>
  <PresentationFormat>A4 용지(210x297mm)</PresentationFormat>
  <Paragraphs>21</Paragraphs>
  <Slides>6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반응형 웹 디자인 – 메인 페이지</vt:lpstr>
      <vt:lpstr>01.  반응형 웹 디자인 – 메인 페이지-웹페이지</vt:lpstr>
      <vt:lpstr>01.  반응형 웹 디자인 – 메인 페이지-피그마</vt:lpstr>
      <vt:lpstr>01.  반응형 웹 디자인 – 메인 페이지-웹페이지</vt:lpstr>
      <vt:lpstr>01.  반응형 웹 디자인 – 메인 페이지-피그마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a Hyun</cp:lastModifiedBy>
  <cp:revision>15</cp:revision>
  <dcterms:created xsi:type="dcterms:W3CDTF">2021-08-19T04:35:51Z</dcterms:created>
  <dcterms:modified xsi:type="dcterms:W3CDTF">2021-12-17T00:22:20Z</dcterms:modified>
</cp:coreProperties>
</file>